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FA8E26-AC1A-06D2-CE24-AD31554730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D488EEE-C5BA-F2BE-001B-747CEC23868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D830A2-CEFD-BE15-71FB-D773BFBE67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774E9-577B-4D54-BF5C-52701517B32D}" type="datetimeFigureOut">
              <a:rPr lang="en-CA" smtClean="0"/>
              <a:t>2022-07-06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C05CCB-3B1F-31FC-DF97-0701CA9E95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BA1DF1-F779-1B80-74E5-64F559876E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F1A68-6BEC-488C-A016-49FEC6B60C9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956516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06BD34-DE98-E713-2AF4-BCEDA6C37E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1D1B6B1-49F1-C327-3C1E-ACF201C217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652388-8798-327C-DAC7-B7AE755B61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774E9-577B-4D54-BF5C-52701517B32D}" type="datetimeFigureOut">
              <a:rPr lang="en-CA" smtClean="0"/>
              <a:t>2022-07-06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ABAA9C-F8C2-DEC5-B3CE-39C4344EB4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5258C6-5942-2DF5-54FE-4BF3FC153E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F1A68-6BEC-488C-A016-49FEC6B60C9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260666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F76CC64-DCFC-7D7E-3ECE-A106F94F0C2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233AB23-36EE-6BFF-D8AB-3C89058CC7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2F5654-9D57-1F3E-843E-A7E361195C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774E9-577B-4D54-BF5C-52701517B32D}" type="datetimeFigureOut">
              <a:rPr lang="en-CA" smtClean="0"/>
              <a:t>2022-07-06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59A1AA-A3D5-B89A-4B98-834B34F17E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2C201D-5CEE-3572-3E89-73F1C6D5E3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F1A68-6BEC-488C-A016-49FEC6B60C9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776553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7C6E20-93C0-6DE4-0EB8-5A7532FEA9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232F96-9F17-F410-E090-05B7D6FF44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CB518A-BA35-EA11-8976-F5E4BB5D3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774E9-577B-4D54-BF5C-52701517B32D}" type="datetimeFigureOut">
              <a:rPr lang="en-CA" smtClean="0"/>
              <a:t>2022-07-06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670D0A-F967-4731-C93C-15BAD81624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4D2E99-3E0A-F362-8BC2-1B1875721E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F1A68-6BEC-488C-A016-49FEC6B60C9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608867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78393E-38F9-CA5B-80F1-1687258B4E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403072-C8EB-8BBF-1A41-CF9B38B793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09B7D2-981B-2D68-0A86-D4695F17FA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774E9-577B-4D54-BF5C-52701517B32D}" type="datetimeFigureOut">
              <a:rPr lang="en-CA" smtClean="0"/>
              <a:t>2022-07-06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FFE3A6-6A55-C32A-568D-8B00E6921E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C41EB1-32D9-4075-B4AE-3B8820A43B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F1A68-6BEC-488C-A016-49FEC6B60C9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530586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EAEDCC-B189-0B7E-FEF3-384421CCF2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F87D9F-1931-9BFC-495A-F304AFD597E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5CC9A17-BFFA-E738-30A0-FEB0068A16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765E49-9FDC-5A0D-AB07-3D53FA4B17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774E9-577B-4D54-BF5C-52701517B32D}" type="datetimeFigureOut">
              <a:rPr lang="en-CA" smtClean="0"/>
              <a:t>2022-07-06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0789E0A-CCE3-8761-9E43-D4F59EBE19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E502FA3-449D-FC13-6C34-3671456AB2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F1A68-6BEC-488C-A016-49FEC6B60C9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93706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6815DE-0471-926D-5198-FDC57D533B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1E596F-5BBE-47BF-5D1A-34DCAA8F12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DB30362-636D-9A23-1687-F7D8924BDD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A75E585-7772-9CE6-D356-CB21A6F285A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F208EAE-7712-BCEF-AA23-3E3447F0F35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5BC3932-1B29-0484-DDE5-F97104E9FE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774E9-577B-4D54-BF5C-52701517B32D}" type="datetimeFigureOut">
              <a:rPr lang="en-CA" smtClean="0"/>
              <a:t>2022-07-06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A310215-3EF5-AA8F-3AE6-7681B97CCB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7B6F510-FBFC-F4C3-8F2C-77F3AB218A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F1A68-6BEC-488C-A016-49FEC6B60C9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240697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1AE92F-A4F2-65A0-99FC-6B9C728A5B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69909B4-48DB-9F96-C273-8F56711B7F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774E9-577B-4D54-BF5C-52701517B32D}" type="datetimeFigureOut">
              <a:rPr lang="en-CA" smtClean="0"/>
              <a:t>2022-07-06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8A92A9F-047F-4720-801A-7CEF833258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12C95DA-72DB-593A-4762-E737649F77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F1A68-6BEC-488C-A016-49FEC6B60C9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424481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3CA13E2-0EED-6878-EC10-40E98495B4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774E9-577B-4D54-BF5C-52701517B32D}" type="datetimeFigureOut">
              <a:rPr lang="en-CA" smtClean="0"/>
              <a:t>2022-07-06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6465101-7216-49A7-BB19-27BFE20C70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97C352E-FBC2-66A7-96B2-990398FF0A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F1A68-6BEC-488C-A016-49FEC6B60C9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247220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58A7E1-6854-5026-4C18-697B614DCF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81A6FB-9986-B161-FA02-03D03F0E87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2BAB397-CBCD-A2F9-7A55-08FA07ACB1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626ADC-B510-F9F7-05DD-1E904CDF72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774E9-577B-4D54-BF5C-52701517B32D}" type="datetimeFigureOut">
              <a:rPr lang="en-CA" smtClean="0"/>
              <a:t>2022-07-06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D5DF2F3-4F0C-672A-FBDE-C7803564D7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B2D3A2E-C65C-93DB-B66F-A5E59A215E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F1A68-6BEC-488C-A016-49FEC6B60C9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92862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DAC851-17A1-F072-73C4-B666E4EBE8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6D58637-3ACD-7AAD-7EBF-086F9FDB901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9127BAC-1F7A-E329-76AF-94A223C569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B5B326-BEA5-6D25-33E4-2D8F696D88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774E9-577B-4D54-BF5C-52701517B32D}" type="datetimeFigureOut">
              <a:rPr lang="en-CA" smtClean="0"/>
              <a:t>2022-07-06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1AD9828-E493-803D-6CE7-6C2610E6C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6253E77-9C3B-BCF4-8E53-6F855A9524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F1A68-6BEC-488C-A016-49FEC6B60C9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778216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FDAB325-5EF1-F9D2-12E8-B2CE1EDD47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4B13F7-8062-70DC-C289-48F3ED84B9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99357-C514-479E-A6C8-D2D6BC7ED3A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F774E9-577B-4D54-BF5C-52701517B32D}" type="datetimeFigureOut">
              <a:rPr lang="en-CA" smtClean="0"/>
              <a:t>2022-07-06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A53641-56D5-020E-5559-8AA6B7FDA0B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DD1484-AA12-55D1-4B1C-43543185083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9F1A68-6BEC-488C-A016-49FEC6B60C9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589041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5F498EF8-0EA8-1E17-9971-80CC5A3E7E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0"/>
            <a:ext cx="12191999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F855777-500F-1F86-A828-EC86647D79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4372" y="-162305"/>
            <a:ext cx="11243256" cy="3591305"/>
          </a:xfrm>
        </p:spPr>
        <p:txBody>
          <a:bodyPr>
            <a:noAutofit/>
          </a:bodyPr>
          <a:lstStyle/>
          <a:p>
            <a:r>
              <a:rPr lang="en-CA" sz="96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Le Premier Miracle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1714D9F-AC08-7149-C667-2E03103CD1F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2265344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Le Premier Miracle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Premier Miracle</dc:title>
  <dc:creator>yanick morency</dc:creator>
  <cp:lastModifiedBy>yanick morency</cp:lastModifiedBy>
  <cp:revision>1</cp:revision>
  <dcterms:created xsi:type="dcterms:W3CDTF">2022-07-06T15:21:11Z</dcterms:created>
  <dcterms:modified xsi:type="dcterms:W3CDTF">2022-07-06T15:21:27Z</dcterms:modified>
</cp:coreProperties>
</file>