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A8E26-AC1A-06D2-CE24-AD31554730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88EEE-C5BA-F2BE-001B-747CEC2386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830A2-CEFD-BE15-71FB-D773BFBE6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74E9-577B-4D54-BF5C-52701517B32D}" type="datetimeFigureOut">
              <a:rPr lang="en-CA" smtClean="0"/>
              <a:t>2022-07-06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C05CCB-3B1F-31FC-DF97-0701CA9E9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BA1DF1-F779-1B80-74E5-64F559876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1A68-6BEC-488C-A016-49FEC6B60C9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5651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6BD34-DE98-E713-2AF4-BCEDA6C37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D1B6B1-49F1-C327-3C1E-ACF201C21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652388-8798-327C-DAC7-B7AE755B6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74E9-577B-4D54-BF5C-52701517B32D}" type="datetimeFigureOut">
              <a:rPr lang="en-CA" smtClean="0"/>
              <a:t>2022-07-06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BAA9C-F8C2-DEC5-B3CE-39C4344EB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5258C6-5942-2DF5-54FE-4BF3FC153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1A68-6BEC-488C-A016-49FEC6B60C9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6066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76CC64-DCFC-7D7E-3ECE-A106F94F0C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33AB23-36EE-6BFF-D8AB-3C89058CC7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F5654-9D57-1F3E-843E-A7E361195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74E9-577B-4D54-BF5C-52701517B32D}" type="datetimeFigureOut">
              <a:rPr lang="en-CA" smtClean="0"/>
              <a:t>2022-07-06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9A1AA-A3D5-B89A-4B98-834B34F17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2C201D-5CEE-3572-3E89-73F1C6D5E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1A68-6BEC-488C-A016-49FEC6B60C9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7655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C6E20-93C0-6DE4-0EB8-5A7532FEA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32F96-9F17-F410-E090-05B7D6FF4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B518A-BA35-EA11-8976-F5E4BB5D3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74E9-577B-4D54-BF5C-52701517B32D}" type="datetimeFigureOut">
              <a:rPr lang="en-CA" smtClean="0"/>
              <a:t>2022-07-06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70D0A-F967-4731-C93C-15BAD8162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D2E99-3E0A-F362-8BC2-1B1875721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1A68-6BEC-488C-A016-49FEC6B60C9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0886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8393E-38F9-CA5B-80F1-1687258B4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03072-C8EB-8BBF-1A41-CF9B38B793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9B7D2-981B-2D68-0A86-D4695F17F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74E9-577B-4D54-BF5C-52701517B32D}" type="datetimeFigureOut">
              <a:rPr lang="en-CA" smtClean="0"/>
              <a:t>2022-07-06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FE3A6-6A55-C32A-568D-8B00E6921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41EB1-32D9-4075-B4AE-3B8820A43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1A68-6BEC-488C-A016-49FEC6B60C9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3058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AEDCC-B189-0B7E-FEF3-384421CCF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87D9F-1931-9BFC-495A-F304AFD597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CC9A17-BFFA-E738-30A0-FEB0068A1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765E49-9FDC-5A0D-AB07-3D53FA4B1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74E9-577B-4D54-BF5C-52701517B32D}" type="datetimeFigureOut">
              <a:rPr lang="en-CA" smtClean="0"/>
              <a:t>2022-07-06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789E0A-CCE3-8761-9E43-D4F59EBE1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502FA3-449D-FC13-6C34-3671456AB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1A68-6BEC-488C-A016-49FEC6B60C9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3706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815DE-0471-926D-5198-FDC57D533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1E596F-5BBE-47BF-5D1A-34DCAA8F1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B30362-636D-9A23-1687-F7D8924BDD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75E585-7772-9CE6-D356-CB21A6F285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208EAE-7712-BCEF-AA23-3E3447F0F3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BC3932-1B29-0484-DDE5-F97104E9F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74E9-577B-4D54-BF5C-52701517B32D}" type="datetimeFigureOut">
              <a:rPr lang="en-CA" smtClean="0"/>
              <a:t>2022-07-06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310215-3EF5-AA8F-3AE6-7681B97CC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B6F510-FBFC-F4C3-8F2C-77F3AB218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1A68-6BEC-488C-A016-49FEC6B60C9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4069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AE92F-A4F2-65A0-99FC-6B9C728A5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9909B4-48DB-9F96-C273-8F56711B7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74E9-577B-4D54-BF5C-52701517B32D}" type="datetimeFigureOut">
              <a:rPr lang="en-CA" smtClean="0"/>
              <a:t>2022-07-06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A92A9F-047F-4720-801A-7CEF83325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2C95DA-72DB-593A-4762-E737649F7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1A68-6BEC-488C-A016-49FEC6B60C9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244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CA13E2-0EED-6878-EC10-40E98495B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74E9-577B-4D54-BF5C-52701517B32D}" type="datetimeFigureOut">
              <a:rPr lang="en-CA" smtClean="0"/>
              <a:t>2022-07-06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465101-7216-49A7-BB19-27BFE20C7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7C352E-FBC2-66A7-96B2-990398FF0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1A68-6BEC-488C-A016-49FEC6B60C9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4722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8A7E1-6854-5026-4C18-697B614DC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1A6FB-9986-B161-FA02-03D03F0E8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BAB397-CBCD-A2F9-7A55-08FA07ACB1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626ADC-B510-F9F7-05DD-1E904CDF7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74E9-577B-4D54-BF5C-52701517B32D}" type="datetimeFigureOut">
              <a:rPr lang="en-CA" smtClean="0"/>
              <a:t>2022-07-06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5DF2F3-4F0C-672A-FBDE-C7803564D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D3A2E-C65C-93DB-B66F-A5E59A215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1A68-6BEC-488C-A016-49FEC6B60C9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286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AC851-17A1-F072-73C4-B666E4EBE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D58637-3ACD-7AAD-7EBF-086F9FDB90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127BAC-1F7A-E329-76AF-94A223C56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B5B326-BEA5-6D25-33E4-2D8F696D8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74E9-577B-4D54-BF5C-52701517B32D}" type="datetimeFigureOut">
              <a:rPr lang="en-CA" smtClean="0"/>
              <a:t>2022-07-06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AD9828-E493-803D-6CE7-6C2610E6C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253E77-9C3B-BCF4-8E53-6F855A952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1A68-6BEC-488C-A016-49FEC6B60C9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7821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DAB325-5EF1-F9D2-12E8-B2CE1EDD4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4B13F7-8062-70DC-C289-48F3ED84B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99357-C514-479E-A6C8-D2D6BC7ED3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774E9-577B-4D54-BF5C-52701517B32D}" type="datetimeFigureOut">
              <a:rPr lang="en-CA" smtClean="0"/>
              <a:t>2022-07-06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53641-56D5-020E-5559-8AA6B7FDA0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D1484-AA12-55D1-4B1C-4354318508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F1A68-6BEC-488C-A016-49FEC6B60C9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8904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F498EF8-0EA8-1E17-9971-80CC5A3E7E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F855777-500F-1F86-A828-EC86647D79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4372" y="-162305"/>
            <a:ext cx="11243256" cy="3591305"/>
          </a:xfrm>
        </p:spPr>
        <p:txBody>
          <a:bodyPr>
            <a:noAutofit/>
          </a:bodyPr>
          <a:lstStyle/>
          <a:p>
            <a:r>
              <a:rPr lang="en-CA" sz="9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Le Premier Miracle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714D9F-AC08-7149-C667-2E03103CD1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26534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Le Premier Miracle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Premier Miracle</dc:title>
  <dc:creator>yanick morency</dc:creator>
  <cp:lastModifiedBy>yanick morency</cp:lastModifiedBy>
  <cp:revision>1</cp:revision>
  <dcterms:created xsi:type="dcterms:W3CDTF">2022-07-06T15:21:11Z</dcterms:created>
  <dcterms:modified xsi:type="dcterms:W3CDTF">2022-07-06T15:21:27Z</dcterms:modified>
</cp:coreProperties>
</file>